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E1302-76F8-4562-BC41-4F6689E5F96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E109E-0156-40F8-83D7-F5C28377692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E109E-0156-40F8-83D7-F5C283776926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F158F-CDB9-46DE-9611-E63D938F9183}" type="datetimeFigureOut">
              <a:rPr lang="es-ES" smtClean="0"/>
              <a:t>20/09/2010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05A46-F35B-4A2D-A522-B86FBD56693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43000" y="285750"/>
            <a:ext cx="6934200" cy="175418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UNIVERSITY OF THE GAMBIA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SCHOOL OF MEDICINE &amp; ALLIED HEALTH SCIENCES</a:t>
            </a:r>
            <a:endParaRPr lang="es-E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etterhea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5" y="714375"/>
            <a:ext cx="8667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2143108" y="2214554"/>
            <a:ext cx="5214974" cy="36988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LECTURE OF INTERNAL MEDICINE 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3108" y="3143248"/>
            <a:ext cx="5214974" cy="7078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Topic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Pain </a:t>
            </a:r>
            <a:r>
              <a:rPr lang="en-GB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3108" y="4429132"/>
            <a:ext cx="5214974" cy="155427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Definition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Classification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Terminology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History 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214678" y="6286520"/>
            <a:ext cx="3233738" cy="365125"/>
          </a:xfrm>
          <a:noFill/>
        </p:spPr>
        <p:txBody>
          <a:bodyPr/>
          <a:lstStyle/>
          <a:p>
            <a:pPr>
              <a:defRPr/>
            </a:pPr>
            <a:r>
              <a:rPr lang="es-E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Dr. </a:t>
            </a:r>
            <a:r>
              <a:rPr lang="es-ES" sz="1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Lubin</a:t>
            </a:r>
            <a:r>
              <a:rPr lang="es-E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Acosta Rodríguez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Definition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2643182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Pain is an unpleasant sensory and emotional experience associate with actual or potential tissue damage or disproving in terms of damage.  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Classification 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643050"/>
            <a:ext cx="3929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Etiology and pathogenesis</a:t>
            </a:r>
            <a:endParaRPr lang="es-ES" sz="3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00100" y="2571744"/>
            <a:ext cx="607223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Physiological.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Inflammatory.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Cancer related pain.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Neuropathic.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Central.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Ischemic.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Psychogenic.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Classification 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643050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Duration </a:t>
            </a:r>
            <a:endParaRPr lang="es-ES" sz="3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28662" y="2500306"/>
            <a:ext cx="3429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Acute.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Chronic.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3857628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Site  </a:t>
            </a:r>
            <a:endParaRPr lang="es-ES" sz="3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00100" y="4714884"/>
            <a:ext cx="32861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Somatic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Visceral.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Reffered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History  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85786" y="1928802"/>
            <a:ext cx="77867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The site of pain.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Distribution.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Pain may follow 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dermatomal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or peripheral nerve distribution, or have no relation to anatomical patterns.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Character of pain.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Somatic or visceral versus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neuropatic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Duration of the pain.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Rapidity of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nset and any precipitating factors.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History  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28662" y="1928802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Severity of pain.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Measuring pain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b="1" dirty="0" smtClean="0"/>
              <a:t>                      Singles dimensional scales.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b="1" dirty="0" smtClean="0"/>
              <a:t>                      Multidimensional scales.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Alleviating and exacerbating/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aggraveting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factors.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Associated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manifestations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Bell MT" pitchFamily="18" charset="0"/>
                <a:cs typeface="Aparajita" pitchFamily="34" charset="0"/>
              </a:rPr>
              <a:t>Investigation   </a:t>
            </a:r>
            <a:r>
              <a:rPr lang="es-ES" sz="3600" b="1" dirty="0" smtClean="0">
                <a:latin typeface="Bell MT" pitchFamily="18" charset="0"/>
                <a:cs typeface="Aparajita" pitchFamily="34" charset="0"/>
              </a:rPr>
              <a:t> </a:t>
            </a:r>
            <a:endParaRPr lang="es-ES" sz="3600" b="1" dirty="0">
              <a:latin typeface="Bell MT" pitchFamily="18" charset="0"/>
              <a:cs typeface="Aparajit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14414" y="2214554"/>
            <a:ext cx="63579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To exclude more sinister pathology.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To provide diagnostic.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To arrive at an optimal management strategy.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182</Words>
  <Application>Microsoft Office PowerPoint</Application>
  <PresentationFormat>Presentación en pantalla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Lubin</dc:creator>
  <cp:lastModifiedBy>Lubin</cp:lastModifiedBy>
  <cp:revision>10</cp:revision>
  <dcterms:created xsi:type="dcterms:W3CDTF">2010-09-20T01:59:49Z</dcterms:created>
  <dcterms:modified xsi:type="dcterms:W3CDTF">2010-09-20T03:30:21Z</dcterms:modified>
</cp:coreProperties>
</file>